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06A1-935F-4620-BAED-85B98268C9F1}" type="datetimeFigureOut">
              <a:rPr lang="fr-FR" smtClean="0"/>
              <a:t>17/05/2008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37E01-EAAA-4E81-AA22-540D10F2B978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37E01-EAAA-4E81-AA22-540D10F2B978}" type="slidenum">
              <a:rPr lang="fr-FR" smtClean="0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37E01-EAAA-4E81-AA22-540D10F2B978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37E01-EAAA-4E81-AA22-540D10F2B978}" type="slidenum">
              <a:rPr lang="fr-FR" smtClean="0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37E01-EAAA-4E81-AA22-540D10F2B978}" type="slidenum">
              <a:rPr lang="fr-FR" smtClean="0"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37E01-EAAA-4E81-AA22-540D10F2B978}" type="slidenum">
              <a:rPr lang="fr-FR" smtClean="0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37E01-EAAA-4E81-AA22-540D10F2B978}" type="slidenum">
              <a:rPr lang="fr-FR" smtClean="0"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37E01-EAAA-4E81-AA22-540D10F2B978}" type="slidenum">
              <a:rPr lang="fr-FR" smtClean="0"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37E01-EAAA-4E81-AA22-540D10F2B978}" type="slidenum">
              <a:rPr lang="fr-FR" smtClean="0"/>
              <a:t>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2260-EACF-4907-A9B2-1E7D7C04B8BA}" type="datetimeFigureOut">
              <a:rPr lang="fr-FR" smtClean="0"/>
              <a:t>17/05/2008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FF661-C7C8-4249-95B8-0E99F5C7A87D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2260-EACF-4907-A9B2-1E7D7C04B8BA}" type="datetimeFigureOut">
              <a:rPr lang="fr-FR" smtClean="0"/>
              <a:t>17/05/2008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FF661-C7C8-4249-95B8-0E99F5C7A87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2260-EACF-4907-A9B2-1E7D7C04B8BA}" type="datetimeFigureOut">
              <a:rPr lang="fr-FR" smtClean="0"/>
              <a:t>17/05/2008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FF661-C7C8-4249-95B8-0E99F5C7A87D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2260-EACF-4907-A9B2-1E7D7C04B8BA}" type="datetimeFigureOut">
              <a:rPr lang="fr-FR" smtClean="0"/>
              <a:t>17/05/2008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FF661-C7C8-4249-95B8-0E99F5C7A87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2260-EACF-4907-A9B2-1E7D7C04B8BA}" type="datetimeFigureOut">
              <a:rPr lang="fr-FR" smtClean="0"/>
              <a:t>17/05/2008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FF661-C7C8-4249-95B8-0E99F5C7A87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2260-EACF-4907-A9B2-1E7D7C04B8BA}" type="datetimeFigureOut">
              <a:rPr lang="fr-FR" smtClean="0"/>
              <a:t>17/05/2008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FF661-C7C8-4249-95B8-0E99F5C7A87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2260-EACF-4907-A9B2-1E7D7C04B8BA}" type="datetimeFigureOut">
              <a:rPr lang="fr-FR" smtClean="0"/>
              <a:t>17/05/2008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FF661-C7C8-4249-95B8-0E99F5C7A87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2260-EACF-4907-A9B2-1E7D7C04B8BA}" type="datetimeFigureOut">
              <a:rPr lang="fr-FR" smtClean="0"/>
              <a:t>17/05/2008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FF661-C7C8-4249-95B8-0E99F5C7A87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2260-EACF-4907-A9B2-1E7D7C04B8BA}" type="datetimeFigureOut">
              <a:rPr lang="fr-FR" smtClean="0"/>
              <a:t>17/05/2008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36FF661-C7C8-4249-95B8-0E99F5C7A87D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2260-EACF-4907-A9B2-1E7D7C04B8BA}" type="datetimeFigureOut">
              <a:rPr lang="fr-FR" smtClean="0"/>
              <a:t>17/05/2008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FF661-C7C8-4249-95B8-0E99F5C7A87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2260-EACF-4907-A9B2-1E7D7C04B8BA}" type="datetimeFigureOut">
              <a:rPr lang="fr-FR" smtClean="0"/>
              <a:t>17/05/2008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FF661-C7C8-4249-95B8-0E99F5C7A87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AF2260-EACF-4907-A9B2-1E7D7C04B8BA}" type="datetimeFigureOut">
              <a:rPr lang="fr-FR" smtClean="0"/>
              <a:t>17/05/2008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6FF661-C7C8-4249-95B8-0E99F5C7A87D}" type="slidenum">
              <a:rPr lang="fr-FR" smtClean="0"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llusion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36" y="714356"/>
            <a:ext cx="7572854" cy="56418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illusion_sorcier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00232" y="285728"/>
            <a:ext cx="4857784" cy="564858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illusion_canard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4189" y="1643050"/>
            <a:ext cx="7635622" cy="497366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illusion_chevaux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65070" y="1935163"/>
            <a:ext cx="4213860" cy="4389437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illusion_esquimau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12519" y="1571612"/>
            <a:ext cx="3718962" cy="511653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illusion_vas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0298" y="857232"/>
            <a:ext cx="4076350" cy="497366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illusion_visages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57422" y="642918"/>
            <a:ext cx="4229508" cy="540229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illusion_jesus2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8728" y="642918"/>
            <a:ext cx="5866266" cy="5259414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</TotalTime>
  <Words>8</Words>
  <Application>Microsoft Office PowerPoint</Application>
  <PresentationFormat>Affichage à l'écran (4:3)</PresentationFormat>
  <Paragraphs>8</Paragraphs>
  <Slides>8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Débit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Annie Riendeau</dc:creator>
  <cp:lastModifiedBy>Annie Riendeau</cp:lastModifiedBy>
  <cp:revision>4</cp:revision>
  <dcterms:created xsi:type="dcterms:W3CDTF">2008-05-17T17:33:35Z</dcterms:created>
  <dcterms:modified xsi:type="dcterms:W3CDTF">2008-05-17T18:04:58Z</dcterms:modified>
</cp:coreProperties>
</file>